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5" r:id="rId3"/>
    <p:sldId id="265" r:id="rId4"/>
    <p:sldId id="288" r:id="rId5"/>
    <p:sldId id="266" r:id="rId6"/>
    <p:sldId id="260" r:id="rId7"/>
    <p:sldId id="261" r:id="rId8"/>
    <p:sldId id="268" r:id="rId9"/>
    <p:sldId id="267" r:id="rId10"/>
    <p:sldId id="262" r:id="rId11"/>
    <p:sldId id="263" r:id="rId12"/>
    <p:sldId id="264" r:id="rId13"/>
    <p:sldId id="271" r:id="rId14"/>
    <p:sldId id="257" r:id="rId15"/>
    <p:sldId id="258" r:id="rId16"/>
    <p:sldId id="270" r:id="rId17"/>
    <p:sldId id="281" r:id="rId18"/>
    <p:sldId id="283" r:id="rId19"/>
    <p:sldId id="282" r:id="rId20"/>
    <p:sldId id="287" r:id="rId21"/>
    <p:sldId id="269" r:id="rId22"/>
    <p:sldId id="280" r:id="rId23"/>
    <p:sldId id="272" r:id="rId24"/>
    <p:sldId id="273" r:id="rId25"/>
    <p:sldId id="274" r:id="rId26"/>
    <p:sldId id="275" r:id="rId27"/>
    <p:sldId id="276" r:id="rId28"/>
    <p:sldId id="290" r:id="rId29"/>
    <p:sldId id="289" r:id="rId30"/>
    <p:sldId id="277" r:id="rId31"/>
    <p:sldId id="278" r:id="rId32"/>
    <p:sldId id="279" r:id="rId33"/>
    <p:sldId id="286" r:id="rId34"/>
    <p:sldId id="28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</p14:sldIdLst>
        </p14:section>
        <p14:section name="Early examples" id="{343B4267-B274-468F-94C6-B0E76C4CA937}">
          <p14:sldIdLst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264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69"/>
            <p14:sldId id="280"/>
          </p14:sldIdLst>
        </p14:section>
        <p14:section name="Best examples" id="{4EFF3463-FBD1-45DA-8107-0B5E2E012D20}">
          <p14:sldIdLst>
            <p14:sldId id="272"/>
            <p14:sldId id="273"/>
            <p14:sldId id="274"/>
            <p14:sldId id="275"/>
            <p14:sldId id="276"/>
            <p14:sldId id="290"/>
            <p14:sldId id="289"/>
            <p14:sldId id="277"/>
            <p14:sldId id="278"/>
            <p14:sldId id="279"/>
            <p14:sldId id="286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2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6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uclid.psych.yorku.ca/www/psy613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8/02/23/movies/20080223_REVENUE_GRAPHIC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</a:t>
            </a:r>
            <a:endParaRPr lang="en-US" sz="2000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dynamic, interactive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259080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Throughout the evening of Dec. 12, the NYT dynamically updated dashboard displays of the election returns and model-based predictions of the winner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0574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fivethirtyeight.com 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“interactive,”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color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 size ~ likes &amp; shares on social media</a:t>
            </a:r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r>
              <a:rPr lang="en-US" dirty="0"/>
              <a:t>Now trending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8" y="2133600"/>
            <a:ext cx="7405714" cy="40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attractive, interactive graphic showing box office receipts for movies</a:t>
            </a:r>
          </a:p>
          <a:p>
            <a:r>
              <a:rPr lang="en-US" dirty="0"/>
              <a:t>But: How easy is it to compare different movies?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2484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Bloch, M., Byron, L., Carter, S., and Cox, A. (2008). The ebb and flow of movies: Box office receipts 1986-2008. </a:t>
            </a:r>
            <a:r>
              <a:rPr lang="en-US" sz="1200" i="1" dirty="0"/>
              <a:t>New York Times</a:t>
            </a:r>
            <a:r>
              <a:rPr lang="en-US" sz="1200" dirty="0"/>
              <a:t>, 23 Feb. </a:t>
            </a:r>
            <a:r>
              <a:rPr lang="en-US" sz="1200" dirty="0">
                <a:hlinkClick r:id="rId3"/>
              </a:rPr>
              <a:t>http://www.nytimes.com/interactive/2008/02/23/movies/20080223_REVENUE_GRAPHIC.html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4374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competitive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Democrats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Washington Post 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Data driven or DDJ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416730" cy="4308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it’s like waiting for a kidney transplant in the U.S.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248400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focus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r>
              <a:rPr lang="en-US" sz="2400" dirty="0"/>
              <a:t>Open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 </a:t>
            </a:r>
          </a:p>
          <a:p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36606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075038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black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computer-assisted reporting 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In Aug. 1992, a category 5 hurricane hit Miami-Dade county</a:t>
            </a:r>
          </a:p>
          <a:p>
            <a:r>
              <a:rPr lang="en-US" sz="2000" dirty="0"/>
              <a:t>Huge numbers of houses were destroyed, but this varied by neighborhood</a:t>
            </a:r>
          </a:p>
          <a:p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r>
              <a:rPr lang="en-US" dirty="0"/>
              <a:t>There was compelling evidence for the cause of destruction.</a:t>
            </a:r>
          </a:p>
          <a:p>
            <a:r>
              <a:rPr lang="en-US" dirty="0"/>
              <a:t>The combination of investigative reporting, analysis and graphics was seen as powerful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8552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800" dirty="0"/>
              <a:t>Key idea: “borrowing strength”</a:t>
            </a:r>
          </a:p>
          <a:p>
            <a:r>
              <a:rPr lang="en-US" sz="1800" dirty="0"/>
              <a:t>Now known as “hierarchical Bayes”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71" y="2438400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with the development of the Magic Wall, a large touch-screen display, tied to databases of election results, and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3493</TotalTime>
  <Words>1994</Words>
  <Application>Microsoft Office PowerPoint</Application>
  <PresentationFormat>On-screen Show (4:3)</PresentationFormat>
  <Paragraphs>240</Paragraphs>
  <Slides>34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Wingdings</vt:lpstr>
      <vt:lpstr>1_Office Theme</vt:lpstr>
      <vt:lpstr>Data Journalism</vt:lpstr>
      <vt:lpstr>Topics</vt:lpstr>
      <vt:lpstr>What is data journalism?</vt:lpstr>
      <vt:lpstr>What is data journalism?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Dashboards</vt:lpstr>
      <vt:lpstr>Election reporting: Dashboards</vt:lpstr>
      <vt:lpstr>Novel graphic designs</vt:lpstr>
      <vt:lpstr>Measles and vaccines</vt:lpstr>
      <vt:lpstr>Making the message more explicit</vt:lpstr>
      <vt:lpstr>Effect ordering &amp; color scales</vt:lpstr>
      <vt:lpstr>Before – After Circle Chart</vt:lpstr>
      <vt:lpstr>Before – After: Who pushed the lies?</vt:lpstr>
      <vt:lpstr>Health &amp; research funding</vt:lpstr>
      <vt:lpstr>Votes for vs. COVID vaccinations</vt:lpstr>
      <vt:lpstr>Infographics</vt:lpstr>
      <vt:lpstr>Seatbelts</vt:lpstr>
      <vt:lpstr>Best examples of DDJ? Ask Twitter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Financial Times COVID tracker</vt:lpstr>
      <vt:lpstr>Toronto Star: Trump Lies</vt:lpstr>
      <vt:lpstr>Toronto Star: Trump Lies</vt:lpstr>
      <vt:lpstr>Jelle Geertsma: Trump Lies</vt:lpstr>
      <vt:lpstr>Scrollytelling: The Impatient List</vt:lpstr>
      <vt:lpstr>Now trending …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92</cp:revision>
  <dcterms:created xsi:type="dcterms:W3CDTF">2017-10-14T20:35:56Z</dcterms:created>
  <dcterms:modified xsi:type="dcterms:W3CDTF">2021-06-10T14:53:11Z</dcterms:modified>
</cp:coreProperties>
</file>